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Inter Light"/>
      <p:regular r:id="rId17"/>
      <p:bold r:id="rId18"/>
      <p:italic r:id="rId19"/>
      <p:boldItalic r:id="rId20"/>
    </p:embeddedFont>
    <p:embeddedFont>
      <p:font typeface="Inter"/>
      <p:regular r:id="rId21"/>
      <p:bold r:id="rId22"/>
      <p:italic r:id="rId23"/>
      <p:boldItalic r:id="rId24"/>
    </p:embeddedFont>
    <p:embeddedFont>
      <p:font typeface="Covered By Your Grace"/>
      <p:regular r:id="rId25"/>
    </p:embeddedFont>
    <p:embeddedFont>
      <p:font typeface="Poller One"/>
      <p:regular r:id="rId26"/>
    </p:embeddedFont>
    <p:embeddedFont>
      <p:font typeface="Poppins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382FEE-F68A-49D9-ADD6-B1C4724E90DF}">
  <a:tblStyle styleId="{4D382FEE-F68A-49D9-ADD6-B1C4724E90D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7E6"/>
          </a:solidFill>
        </a:fill>
      </a:tcStyle>
    </a:wholeTbl>
    <a:band1H>
      <a:tcTxStyle/>
      <a:tcStyle>
        <a:fill>
          <a:solidFill>
            <a:srgbClr val="F9CBCA"/>
          </a:solidFill>
        </a:fill>
      </a:tcStyle>
    </a:band1H>
    <a:band2H>
      <a:tcTxStyle/>
    </a:band2H>
    <a:band1V>
      <a:tcTxStyle/>
      <a:tcStyle>
        <a:fill>
          <a:solidFill>
            <a:srgbClr val="F9CBC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boldItalic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llerOne-regular.fntdata"/><Relationship Id="rId25" Type="http://schemas.openxmlformats.org/officeDocument/2006/relationships/font" Target="fonts/CoveredByYourGrace-regular.fntdata"/><Relationship Id="rId28" Type="http://schemas.openxmlformats.org/officeDocument/2006/relationships/font" Target="fonts/PoppinsExtraBold-boldItalic.fntdata"/><Relationship Id="rId27" Type="http://schemas.openxmlformats.org/officeDocument/2006/relationships/font" Target="fonts/PoppinsExtra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InterLight-regular.fntdata"/><Relationship Id="rId16" Type="http://schemas.openxmlformats.org/officeDocument/2006/relationships/slide" Target="slides/slide9.xml"/><Relationship Id="rId19" Type="http://schemas.openxmlformats.org/officeDocument/2006/relationships/font" Target="fonts/InterLight-italic.fntdata"/><Relationship Id="rId18" Type="http://schemas.openxmlformats.org/officeDocument/2006/relationships/font" Target="fonts/Inter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0aaf2e166_2_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70aaf2e166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0aaf2e166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70aaf2e166_2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70aaf2e166_2_10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70aaf2e166_2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70aaf2e166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0aaf2e166_2_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70aaf2e166_2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70aaf2e166_2_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70aaf2e166_2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0aaf2e166_2_1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70aaf2e166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0aaf2e166_2_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70aaf2e166_2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0aaf2e166_2_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70aaf2e166_2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0aaf2e166_2_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70aaf2e166_2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3039" y="240982"/>
            <a:ext cx="8677922" cy="466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1313033" y="2074663"/>
            <a:ext cx="6517933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600"/>
              <a:buFont typeface="Poller One"/>
              <a:buNone/>
              <a:defRPr b="0" i="0" sz="6600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4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0" lvl="1" marL="0" marR="0" algn="ctr">
              <a:lnSpc>
                <a:spcPct val="9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indent="0" lvl="2" marL="0" marR="0" algn="ctr">
              <a:lnSpc>
                <a:spcPct val="9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indent="0" lvl="3" marL="0" marR="0" algn="ctr">
              <a:lnSpc>
                <a:spcPct val="9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indent="0" lvl="4" marL="0" marR="0" algn="ctr">
              <a:lnSpc>
                <a:spcPct val="9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indent="0" lvl="5" marL="0" marR="0" algn="ctr">
              <a:lnSpc>
                <a:spcPct val="9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defRPr>
            </a:lvl6pPr>
            <a:lvl7pPr indent="0" lvl="6" marL="0" marR="0" algn="ctr">
              <a:lnSpc>
                <a:spcPct val="9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defRPr>
            </a:lvl7pPr>
            <a:lvl8pPr indent="0" lvl="7" marL="0" marR="0" algn="ctr">
              <a:lnSpc>
                <a:spcPct val="9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defRPr>
            </a:lvl8pPr>
            <a:lvl9pPr indent="0" lvl="8" marL="0" marR="0" algn="ctr">
              <a:lnSpc>
                <a:spcPct val="9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accen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3039" y="240982"/>
            <a:ext cx="8677922" cy="466153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title"/>
          </p:nvPr>
        </p:nvSpPr>
        <p:spPr>
          <a:xfrm>
            <a:off x="994109" y="862751"/>
            <a:ext cx="7155781" cy="754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Font typeface="Poller One"/>
              <a:buNone/>
              <a:defRPr b="0" i="0" sz="4700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100" u="none" cap="none" strike="noStrike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rPr>
              <a:t>‹#›</a:t>
            </a:fld>
            <a:endParaRPr b="0" i="0" sz="1100" u="none" cap="none" strike="noStrike">
              <a:solidFill>
                <a:schemeClr val="accent4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994172" y="1897693"/>
            <a:ext cx="7155719" cy="25602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0" i="0" sz="1800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0" i="0" sz="1800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0" i="0" sz="1800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0" i="0" sz="1800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0" i="0" sz="1800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817418" y="439831"/>
            <a:ext cx="7509163" cy="7776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Font typeface="Poller One"/>
              <a:buNone/>
              <a:defRPr b="0" i="0" sz="4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0" lvl="1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indent="0" lvl="2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indent="0" lvl="3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indent="0" lvl="4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indent="0" lvl="5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6pPr>
            <a:lvl7pPr indent="0" lvl="6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7pPr>
            <a:lvl8pPr indent="0" lvl="7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8pPr>
            <a:lvl9pPr indent="0" lvl="8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817418" y="1456258"/>
            <a:ext cx="7509163" cy="32368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0" i="0" sz="18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0" i="0" sz="18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0" i="0" sz="18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0" i="0" sz="18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0" i="0" sz="18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bg>
      <p:bgPr>
        <a:solidFill>
          <a:schemeClr val="accent5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type="title"/>
          </p:nvPr>
        </p:nvSpPr>
        <p:spPr>
          <a:xfrm>
            <a:off x="628650" y="784588"/>
            <a:ext cx="7886700" cy="526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EAFB"/>
              </a:buClr>
              <a:buSzPts val="3300"/>
              <a:buFont typeface="Poller One"/>
              <a:buNone/>
              <a:defRPr b="0" i="0">
                <a:solidFill>
                  <a:srgbClr val="E9EAFB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628650" y="1674694"/>
            <a:ext cx="7886700" cy="28825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9EAFB"/>
              </a:buClr>
              <a:buSzPts val="2100"/>
              <a:buChar char="•"/>
              <a:defRPr b="0" i="0">
                <a:solidFill>
                  <a:srgbClr val="E9EAFB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9EAFB"/>
              </a:buClr>
              <a:buSzPts val="1800"/>
              <a:buChar char="•"/>
              <a:defRPr b="0" i="0">
                <a:solidFill>
                  <a:srgbClr val="E9EAFB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9EAFB"/>
              </a:buClr>
              <a:buSzPts val="1500"/>
              <a:buChar char="•"/>
              <a:defRPr b="0" i="0">
                <a:solidFill>
                  <a:srgbClr val="E9EAFB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9EAFB"/>
              </a:buClr>
              <a:buSzPts val="1400"/>
              <a:buChar char="•"/>
              <a:defRPr b="0" i="0">
                <a:solidFill>
                  <a:srgbClr val="E9EAFB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9EAFB"/>
              </a:buClr>
              <a:buSzPts val="1400"/>
              <a:buChar char="•"/>
              <a:defRPr b="0" i="0">
                <a:solidFill>
                  <a:srgbClr val="E9EAFB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7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rgbClr val="E9EAFB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5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0" lvl="1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5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indent="0" lvl="2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5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indent="0" lvl="3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5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indent="0" lvl="4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5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indent="0" lvl="5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5"/>
                </a:solidFill>
                <a:latin typeface="Poller One"/>
                <a:ea typeface="Poller One"/>
                <a:cs typeface="Poller One"/>
                <a:sym typeface="Poller One"/>
              </a:defRPr>
            </a:lvl6pPr>
            <a:lvl7pPr indent="0" lvl="6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5"/>
                </a:solidFill>
                <a:latin typeface="Poller One"/>
                <a:ea typeface="Poller One"/>
                <a:cs typeface="Poller One"/>
                <a:sym typeface="Poller One"/>
              </a:defRPr>
            </a:lvl7pPr>
            <a:lvl8pPr indent="0" lvl="7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5"/>
                </a:solidFill>
                <a:latin typeface="Poller One"/>
                <a:ea typeface="Poller One"/>
                <a:cs typeface="Poller One"/>
                <a:sym typeface="Poller One"/>
              </a:defRPr>
            </a:lvl8pPr>
            <a:lvl9pPr indent="0" lvl="8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5"/>
                </a:solidFill>
                <a:latin typeface="Poller One"/>
                <a:ea typeface="Poller One"/>
                <a:cs typeface="Poller One"/>
                <a:sym typeface="Poller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accen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>
            <p:ph idx="2" type="pic"/>
          </p:nvPr>
        </p:nvSpPr>
        <p:spPr>
          <a:xfrm>
            <a:off x="535781" y="475561"/>
            <a:ext cx="8072438" cy="3017733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535781" y="3718321"/>
            <a:ext cx="8072438" cy="9496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ller One"/>
              <a:buNone/>
              <a:defRPr b="0" i="0" sz="27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8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0" lvl="1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indent="0" lvl="2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indent="0" lvl="3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indent="0" lvl="4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indent="0" lvl="5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6pPr>
            <a:lvl7pPr indent="0" lvl="6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7pPr>
            <a:lvl8pPr indent="0" lvl="7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8pPr>
            <a:lvl9pPr indent="0" lvl="8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chemeClr val="accen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300446" y="1993391"/>
            <a:ext cx="8543109" cy="28725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9"/>
          <p:cNvSpPr/>
          <p:nvPr>
            <p:ph type="title"/>
          </p:nvPr>
        </p:nvSpPr>
        <p:spPr>
          <a:xfrm>
            <a:off x="3759240" y="363851"/>
            <a:ext cx="1625519" cy="76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ller One"/>
              <a:buNone/>
              <a:defRPr b="0" i="0" sz="1800">
                <a:solidFill>
                  <a:schemeClr val="accent2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80" name="Google Shape;80;p19"/>
          <p:cNvCxnSpPr/>
          <p:nvPr/>
        </p:nvCxnSpPr>
        <p:spPr>
          <a:xfrm>
            <a:off x="300446" y="1835596"/>
            <a:ext cx="854310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" name="Google Shape;81;p19"/>
          <p:cNvCxnSpPr/>
          <p:nvPr/>
        </p:nvCxnSpPr>
        <p:spPr>
          <a:xfrm>
            <a:off x="300446" y="1338945"/>
            <a:ext cx="854310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2" name="Google Shape;82;p19"/>
          <p:cNvGrpSpPr/>
          <p:nvPr/>
        </p:nvGrpSpPr>
        <p:grpSpPr>
          <a:xfrm>
            <a:off x="294648" y="1993390"/>
            <a:ext cx="8554702" cy="2872525"/>
            <a:chOff x="392864" y="2657854"/>
            <a:chExt cx="11406270" cy="3830033"/>
          </a:xfrm>
        </p:grpSpPr>
        <p:cxnSp>
          <p:nvCxnSpPr>
            <p:cNvPr id="83" name="Google Shape;83;p19"/>
            <p:cNvCxnSpPr/>
            <p:nvPr/>
          </p:nvCxnSpPr>
          <p:spPr>
            <a:xfrm>
              <a:off x="1983724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19"/>
            <p:cNvCxnSpPr/>
            <p:nvPr/>
          </p:nvCxnSpPr>
          <p:spPr>
            <a:xfrm>
              <a:off x="2616976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19"/>
            <p:cNvCxnSpPr/>
            <p:nvPr/>
          </p:nvCxnSpPr>
          <p:spPr>
            <a:xfrm>
              <a:off x="2933602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19"/>
            <p:cNvCxnSpPr/>
            <p:nvPr/>
          </p:nvCxnSpPr>
          <p:spPr>
            <a:xfrm>
              <a:off x="3250228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19"/>
            <p:cNvCxnSpPr/>
            <p:nvPr/>
          </p:nvCxnSpPr>
          <p:spPr>
            <a:xfrm>
              <a:off x="3566854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19"/>
            <p:cNvCxnSpPr/>
            <p:nvPr/>
          </p:nvCxnSpPr>
          <p:spPr>
            <a:xfrm>
              <a:off x="3883480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19"/>
            <p:cNvCxnSpPr/>
            <p:nvPr/>
          </p:nvCxnSpPr>
          <p:spPr>
            <a:xfrm>
              <a:off x="4200106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19"/>
            <p:cNvCxnSpPr/>
            <p:nvPr/>
          </p:nvCxnSpPr>
          <p:spPr>
            <a:xfrm>
              <a:off x="4516732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9"/>
            <p:cNvCxnSpPr/>
            <p:nvPr/>
          </p:nvCxnSpPr>
          <p:spPr>
            <a:xfrm>
              <a:off x="4833358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19"/>
            <p:cNvCxnSpPr/>
            <p:nvPr/>
          </p:nvCxnSpPr>
          <p:spPr>
            <a:xfrm>
              <a:off x="5149984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19"/>
            <p:cNvCxnSpPr/>
            <p:nvPr/>
          </p:nvCxnSpPr>
          <p:spPr>
            <a:xfrm>
              <a:off x="5466610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19"/>
            <p:cNvCxnSpPr/>
            <p:nvPr/>
          </p:nvCxnSpPr>
          <p:spPr>
            <a:xfrm>
              <a:off x="5783236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19"/>
            <p:cNvCxnSpPr/>
            <p:nvPr/>
          </p:nvCxnSpPr>
          <p:spPr>
            <a:xfrm>
              <a:off x="6099862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19"/>
            <p:cNvCxnSpPr/>
            <p:nvPr/>
          </p:nvCxnSpPr>
          <p:spPr>
            <a:xfrm>
              <a:off x="6416488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19"/>
            <p:cNvCxnSpPr/>
            <p:nvPr/>
          </p:nvCxnSpPr>
          <p:spPr>
            <a:xfrm>
              <a:off x="6733114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19"/>
            <p:cNvCxnSpPr/>
            <p:nvPr/>
          </p:nvCxnSpPr>
          <p:spPr>
            <a:xfrm>
              <a:off x="7049740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19"/>
            <p:cNvCxnSpPr/>
            <p:nvPr/>
          </p:nvCxnSpPr>
          <p:spPr>
            <a:xfrm>
              <a:off x="7366366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19"/>
            <p:cNvCxnSpPr/>
            <p:nvPr/>
          </p:nvCxnSpPr>
          <p:spPr>
            <a:xfrm>
              <a:off x="7999618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19"/>
            <p:cNvCxnSpPr/>
            <p:nvPr/>
          </p:nvCxnSpPr>
          <p:spPr>
            <a:xfrm>
              <a:off x="7682992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19"/>
            <p:cNvCxnSpPr/>
            <p:nvPr/>
          </p:nvCxnSpPr>
          <p:spPr>
            <a:xfrm>
              <a:off x="8316244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19"/>
            <p:cNvCxnSpPr/>
            <p:nvPr/>
          </p:nvCxnSpPr>
          <p:spPr>
            <a:xfrm>
              <a:off x="8949496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19"/>
            <p:cNvCxnSpPr/>
            <p:nvPr/>
          </p:nvCxnSpPr>
          <p:spPr>
            <a:xfrm>
              <a:off x="9266122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" name="Google Shape;105;p19"/>
            <p:cNvCxnSpPr/>
            <p:nvPr/>
          </p:nvCxnSpPr>
          <p:spPr>
            <a:xfrm>
              <a:off x="9899374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" name="Google Shape;106;p19"/>
            <p:cNvCxnSpPr/>
            <p:nvPr/>
          </p:nvCxnSpPr>
          <p:spPr>
            <a:xfrm>
              <a:off x="10532626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" name="Google Shape;107;p19"/>
            <p:cNvCxnSpPr/>
            <p:nvPr/>
          </p:nvCxnSpPr>
          <p:spPr>
            <a:xfrm>
              <a:off x="8632870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19"/>
            <p:cNvCxnSpPr/>
            <p:nvPr/>
          </p:nvCxnSpPr>
          <p:spPr>
            <a:xfrm>
              <a:off x="9582748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19"/>
            <p:cNvCxnSpPr/>
            <p:nvPr/>
          </p:nvCxnSpPr>
          <p:spPr>
            <a:xfrm>
              <a:off x="10216000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" name="Google Shape;110;p19"/>
            <p:cNvCxnSpPr/>
            <p:nvPr/>
          </p:nvCxnSpPr>
          <p:spPr>
            <a:xfrm>
              <a:off x="10849252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" name="Google Shape;111;p19"/>
            <p:cNvCxnSpPr/>
            <p:nvPr/>
          </p:nvCxnSpPr>
          <p:spPr>
            <a:xfrm>
              <a:off x="11165878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19"/>
            <p:cNvCxnSpPr/>
            <p:nvPr/>
          </p:nvCxnSpPr>
          <p:spPr>
            <a:xfrm>
              <a:off x="11482504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19"/>
            <p:cNvCxnSpPr/>
            <p:nvPr/>
          </p:nvCxnSpPr>
          <p:spPr>
            <a:xfrm>
              <a:off x="400594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19"/>
            <p:cNvCxnSpPr/>
            <p:nvPr/>
          </p:nvCxnSpPr>
          <p:spPr>
            <a:xfrm>
              <a:off x="717220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19"/>
            <p:cNvCxnSpPr/>
            <p:nvPr/>
          </p:nvCxnSpPr>
          <p:spPr>
            <a:xfrm>
              <a:off x="1033846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19"/>
            <p:cNvCxnSpPr/>
            <p:nvPr/>
          </p:nvCxnSpPr>
          <p:spPr>
            <a:xfrm>
              <a:off x="1350472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" name="Google Shape;117;p19"/>
            <p:cNvCxnSpPr/>
            <p:nvPr/>
          </p:nvCxnSpPr>
          <p:spPr>
            <a:xfrm>
              <a:off x="1667098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" name="Google Shape;118;p19"/>
            <p:cNvCxnSpPr/>
            <p:nvPr/>
          </p:nvCxnSpPr>
          <p:spPr>
            <a:xfrm>
              <a:off x="2300350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19"/>
            <p:cNvCxnSpPr/>
            <p:nvPr/>
          </p:nvCxnSpPr>
          <p:spPr>
            <a:xfrm>
              <a:off x="11799134" y="2657854"/>
              <a:ext cx="0" cy="383003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19"/>
            <p:cNvCxnSpPr/>
            <p:nvPr/>
          </p:nvCxnSpPr>
          <p:spPr>
            <a:xfrm>
              <a:off x="6092135" y="-1452231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19"/>
            <p:cNvCxnSpPr/>
            <p:nvPr/>
          </p:nvCxnSpPr>
          <p:spPr>
            <a:xfrm>
              <a:off x="6092135" y="-818979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19"/>
            <p:cNvCxnSpPr/>
            <p:nvPr/>
          </p:nvCxnSpPr>
          <p:spPr>
            <a:xfrm>
              <a:off x="6092135" y="-502353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19"/>
            <p:cNvCxnSpPr/>
            <p:nvPr/>
          </p:nvCxnSpPr>
          <p:spPr>
            <a:xfrm>
              <a:off x="6092135" y="-185727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19"/>
            <p:cNvCxnSpPr/>
            <p:nvPr/>
          </p:nvCxnSpPr>
          <p:spPr>
            <a:xfrm>
              <a:off x="6092135" y="130899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19"/>
            <p:cNvCxnSpPr/>
            <p:nvPr/>
          </p:nvCxnSpPr>
          <p:spPr>
            <a:xfrm>
              <a:off x="6092135" y="447525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19"/>
            <p:cNvCxnSpPr/>
            <p:nvPr/>
          </p:nvCxnSpPr>
          <p:spPr>
            <a:xfrm>
              <a:off x="6092135" y="764151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19"/>
            <p:cNvCxnSpPr/>
            <p:nvPr/>
          </p:nvCxnSpPr>
          <p:spPr>
            <a:xfrm>
              <a:off x="6092135" y="-3035361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19"/>
            <p:cNvCxnSpPr/>
            <p:nvPr/>
          </p:nvCxnSpPr>
          <p:spPr>
            <a:xfrm>
              <a:off x="6092135" y="-2718735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19"/>
            <p:cNvCxnSpPr/>
            <p:nvPr/>
          </p:nvCxnSpPr>
          <p:spPr>
            <a:xfrm>
              <a:off x="6092135" y="-2402109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19"/>
            <p:cNvCxnSpPr/>
            <p:nvPr/>
          </p:nvCxnSpPr>
          <p:spPr>
            <a:xfrm>
              <a:off x="6092135" y="-2085483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19"/>
            <p:cNvCxnSpPr/>
            <p:nvPr/>
          </p:nvCxnSpPr>
          <p:spPr>
            <a:xfrm>
              <a:off x="6092135" y="-1768857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19"/>
            <p:cNvCxnSpPr/>
            <p:nvPr/>
          </p:nvCxnSpPr>
          <p:spPr>
            <a:xfrm>
              <a:off x="6092135" y="-1135605"/>
              <a:ext cx="0" cy="1139854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3" name="Google Shape;133;p19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0" lvl="1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indent="0" lvl="2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indent="0" lvl="3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indent="0" lvl="4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indent="0" lvl="5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6pPr>
            <a:lvl7pPr indent="0" lvl="6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7pPr>
            <a:lvl8pPr indent="0" lvl="7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8pPr>
            <a:lvl9pPr indent="0" lvl="8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accent5">
            <a:alpha val="14901"/>
          </a:schemeClr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2336410" y="402252"/>
            <a:ext cx="4471179" cy="4471179"/>
          </a:xfrm>
          <a:prstGeom prst="ellipse">
            <a:avLst/>
          </a:prstGeom>
          <a:gradFill>
            <a:gsLst>
              <a:gs pos="0">
                <a:srgbClr val="FF3CAF">
                  <a:alpha val="74901"/>
                </a:srgbClr>
              </a:gs>
              <a:gs pos="11000">
                <a:srgbClr val="FF3CAF">
                  <a:alpha val="74901"/>
                </a:srgbClr>
              </a:gs>
              <a:gs pos="66000">
                <a:srgbClr val="FF3CAF">
                  <a:alpha val="0"/>
                </a:srgbClr>
              </a:gs>
              <a:gs pos="100000">
                <a:srgbClr val="FF3CA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2627" y="0"/>
            <a:ext cx="623888" cy="5143500"/>
          </a:xfrm>
          <a:prstGeom prst="rect">
            <a:avLst/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8437486" y="0"/>
            <a:ext cx="623888" cy="5143500"/>
          </a:xfrm>
          <a:prstGeom prst="rect">
            <a:avLst/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1313033" y="1396645"/>
            <a:ext cx="6517933" cy="1793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020D"/>
              </a:buClr>
              <a:buSzPts val="12500"/>
              <a:buFont typeface="Inter"/>
              <a:buNone/>
              <a:defRPr b="0" i="1" sz="12500">
                <a:solidFill>
                  <a:srgbClr val="BD020D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1313032" y="4247447"/>
            <a:ext cx="6517934" cy="318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020D"/>
              </a:buClr>
              <a:buSzPts val="1800"/>
              <a:buNone/>
              <a:defRPr b="0" i="1" sz="1800">
                <a:solidFill>
                  <a:srgbClr val="BD020D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40" name="Google Shape;140;p20"/>
          <p:cNvCxnSpPr/>
          <p:nvPr/>
        </p:nvCxnSpPr>
        <p:spPr>
          <a:xfrm>
            <a:off x="711277" y="0"/>
            <a:ext cx="0" cy="5143500"/>
          </a:xfrm>
          <a:prstGeom prst="straightConnector1">
            <a:avLst/>
          </a:prstGeom>
          <a:noFill/>
          <a:ln cap="flat" cmpd="sng" w="15875">
            <a:solidFill>
              <a:srgbClr val="BD020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8432723" y="0"/>
            <a:ext cx="0" cy="5143500"/>
          </a:xfrm>
          <a:prstGeom prst="straightConnector1">
            <a:avLst/>
          </a:prstGeom>
          <a:noFill/>
          <a:ln cap="flat" cmpd="sng" w="15875">
            <a:solidFill>
              <a:srgbClr val="BD020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254000">
            <a:solidFill>
              <a:srgbClr val="BD02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rgbClr val="BD020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rgbClr val="FF8ACE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indent="0" lvl="1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rgbClr val="FF8ACE"/>
                </a:solidFill>
                <a:latin typeface="Poller One"/>
                <a:ea typeface="Poller One"/>
                <a:cs typeface="Poller One"/>
                <a:sym typeface="Poller One"/>
              </a:defRPr>
            </a:lvl2pPr>
            <a:lvl3pPr indent="0" lvl="2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rgbClr val="FF8ACE"/>
                </a:solidFill>
                <a:latin typeface="Poller One"/>
                <a:ea typeface="Poller One"/>
                <a:cs typeface="Poller One"/>
                <a:sym typeface="Poller One"/>
              </a:defRPr>
            </a:lvl3pPr>
            <a:lvl4pPr indent="0" lvl="3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rgbClr val="FF8ACE"/>
                </a:solidFill>
                <a:latin typeface="Poller One"/>
                <a:ea typeface="Poller One"/>
                <a:cs typeface="Poller One"/>
                <a:sym typeface="Poller One"/>
              </a:defRPr>
            </a:lvl4pPr>
            <a:lvl5pPr indent="0" lvl="4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rgbClr val="FF8ACE"/>
                </a:solidFill>
                <a:latin typeface="Poller One"/>
                <a:ea typeface="Poller One"/>
                <a:cs typeface="Poller One"/>
                <a:sym typeface="Poller One"/>
              </a:defRPr>
            </a:lvl5pPr>
            <a:lvl6pPr indent="0" lvl="5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rgbClr val="FF8ACE"/>
                </a:solidFill>
                <a:latin typeface="Poller One"/>
                <a:ea typeface="Poller One"/>
                <a:cs typeface="Poller One"/>
                <a:sym typeface="Poller One"/>
              </a:defRPr>
            </a:lvl6pPr>
            <a:lvl7pPr indent="0" lvl="6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rgbClr val="FF8ACE"/>
                </a:solidFill>
                <a:latin typeface="Poller One"/>
                <a:ea typeface="Poller One"/>
                <a:cs typeface="Poller One"/>
                <a:sym typeface="Poller One"/>
              </a:defRPr>
            </a:lvl7pPr>
            <a:lvl8pPr indent="0" lvl="7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rgbClr val="FF8ACE"/>
                </a:solidFill>
                <a:latin typeface="Poller One"/>
                <a:ea typeface="Poller One"/>
                <a:cs typeface="Poller One"/>
                <a:sym typeface="Poller One"/>
              </a:defRPr>
            </a:lvl8pPr>
            <a:lvl9pPr indent="0" lvl="8" marL="0" marR="0" algn="ctr">
              <a:lnSpc>
                <a:spcPct val="90000"/>
              </a:lnSpc>
              <a:spcBef>
                <a:spcPts val="0"/>
              </a:spcBef>
              <a:buNone/>
              <a:defRPr b="0" i="0" sz="1100">
                <a:solidFill>
                  <a:srgbClr val="FF8ACE"/>
                </a:solidFill>
                <a:latin typeface="Poller One"/>
                <a:ea typeface="Poller One"/>
                <a:cs typeface="Poller One"/>
                <a:sym typeface="Poller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1"/>
          <p:cNvSpPr txBox="1"/>
          <p:nvPr>
            <p:ph type="title"/>
          </p:nvPr>
        </p:nvSpPr>
        <p:spPr>
          <a:xfrm>
            <a:off x="1372046" y="1789229"/>
            <a:ext cx="6399907" cy="1565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ller One"/>
              <a:buNone/>
              <a:defRPr b="0" i="0" sz="5400">
                <a:solidFill>
                  <a:schemeClr val="lt1"/>
                </a:solidFill>
                <a:latin typeface="Poller One"/>
                <a:ea typeface="Poller One"/>
                <a:cs typeface="Poller One"/>
                <a:sym typeface="Poll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5820179" y="965250"/>
            <a:ext cx="23376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Get this template by going to:</a:t>
            </a:r>
            <a:endParaRPr sz="18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AutoNum type="arabicPeriod"/>
            </a:pPr>
            <a:r>
              <a:rPr lang="en"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File </a:t>
            </a:r>
            <a:endParaRPr sz="18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AutoNum type="arabicPeriod"/>
            </a:pPr>
            <a:r>
              <a:rPr lang="en"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Make a copy</a:t>
            </a:r>
            <a:endParaRPr sz="18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AutoNum type="arabicPeriod"/>
            </a:pPr>
            <a:r>
              <a:rPr lang="en"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Entire presentation</a:t>
            </a:r>
            <a:endParaRPr sz="18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Please</a:t>
            </a:r>
            <a:r>
              <a:rPr lang="en" sz="110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" sz="1100">
                <a:solidFill>
                  <a:srgbClr val="BD020D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DON’T CLICK “REQUEST EDIT ACCESS</a:t>
            </a:r>
            <a:r>
              <a:rPr lang="en" sz="1100">
                <a:solidFill>
                  <a:srgbClr val="B70F0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”</a:t>
            </a:r>
            <a:r>
              <a:rPr lang="en" sz="11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,</a:t>
            </a:r>
            <a:r>
              <a:rPr lang="en" sz="11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you will edit the file for everyone! 😅</a:t>
            </a:r>
            <a:r>
              <a:rPr lang="en" sz="110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 </a:t>
            </a:r>
            <a:endParaRPr sz="1100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25" y="1026699"/>
            <a:ext cx="4919500" cy="3090100"/>
          </a:xfrm>
          <a:prstGeom prst="rect">
            <a:avLst/>
          </a:prstGeom>
          <a:noFill/>
          <a:ln cap="flat" cmpd="sng" w="38100">
            <a:solidFill>
              <a:srgbClr val="B70F0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22"/>
          <p:cNvSpPr/>
          <p:nvPr/>
        </p:nvSpPr>
        <p:spPr>
          <a:xfrm rot="10800000">
            <a:off x="891317" y="1333925"/>
            <a:ext cx="337500" cy="259500"/>
          </a:xfrm>
          <a:prstGeom prst="leftArrow">
            <a:avLst>
              <a:gd fmla="val 55943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1351575" y="1092950"/>
            <a:ext cx="3337200" cy="1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1410000" y="2636425"/>
            <a:ext cx="1276500" cy="4686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3579203" y="2687875"/>
            <a:ext cx="1618500" cy="4686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2344882" y="3658979"/>
            <a:ext cx="4454100" cy="847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3" name="Google Shape;163;p23"/>
          <p:cNvGraphicFramePr/>
          <p:nvPr/>
        </p:nvGraphicFramePr>
        <p:xfrm>
          <a:off x="3787141" y="37433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{4D382FEE-F68A-49D9-ADD6-B1C4724E90DF}</a:tableStyleId>
              </a:tblPr>
              <a:tblGrid>
                <a:gridCol w="1454075"/>
                <a:gridCol w="1479600"/>
              </a:tblGrid>
              <a:tr h="2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800"/>
                        <a:buFont typeface="Poller One"/>
                        <a:buNone/>
                      </a:pPr>
                      <a:r>
                        <a:rPr b="0" i="0" lang="en" sz="800" u="none" cap="none" strike="noStrike">
                          <a:solidFill>
                            <a:schemeClr val="accent4"/>
                          </a:solidFill>
                          <a:latin typeface="Poller One"/>
                          <a:ea typeface="Poller One"/>
                          <a:cs typeface="Poller One"/>
                          <a:sym typeface="Poller One"/>
                        </a:rPr>
                        <a:t>THE 1ST ALBUM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800"/>
                        <a:buFont typeface="Poller One"/>
                        <a:buNone/>
                      </a:pPr>
                      <a:r>
                        <a:rPr b="0" i="0" lang="en" sz="800" u="none" cap="none" strike="noStrike">
                          <a:solidFill>
                            <a:schemeClr val="accent4"/>
                          </a:solidFill>
                          <a:latin typeface="Poller One"/>
                          <a:ea typeface="Poller One"/>
                          <a:cs typeface="Poller One"/>
                          <a:sym typeface="Poller One"/>
                        </a:rPr>
                        <a:t>@DSTORYCO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902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800"/>
                        <a:buFont typeface="Poller One"/>
                        <a:buNone/>
                      </a:pPr>
                      <a:r>
                        <a:rPr b="0" i="0" lang="en" sz="800" u="none" cap="none" strike="noStrike">
                          <a:solidFill>
                            <a:schemeClr val="accent4"/>
                          </a:solidFill>
                          <a:latin typeface="Poller One"/>
                          <a:ea typeface="Poller One"/>
                          <a:cs typeface="Poller One"/>
                          <a:sym typeface="Poller One"/>
                        </a:rPr>
                        <a:t>© 2021 JYP ENTERTAINMENT. </a:t>
                      </a:r>
                      <a:br>
                        <a:rPr b="0" i="0" lang="en" sz="800" u="none" cap="none" strike="noStrike">
                          <a:solidFill>
                            <a:schemeClr val="accent4"/>
                          </a:solidFill>
                          <a:latin typeface="Poller One"/>
                          <a:ea typeface="Poller One"/>
                          <a:cs typeface="Poller One"/>
                          <a:sym typeface="Poller One"/>
                        </a:rPr>
                      </a:br>
                      <a:r>
                        <a:rPr b="0" i="0" lang="en" sz="800" u="none" cap="none" strike="noStrike">
                          <a:solidFill>
                            <a:schemeClr val="accent4"/>
                          </a:solidFill>
                          <a:latin typeface="Poller One"/>
                          <a:ea typeface="Poller One"/>
                          <a:cs typeface="Poller One"/>
                          <a:sym typeface="Poller One"/>
                        </a:rPr>
                        <a:t>ALL RIGHTS RESERVED. 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64" name="Google Shape;164;p23"/>
          <p:cNvSpPr/>
          <p:nvPr/>
        </p:nvSpPr>
        <p:spPr>
          <a:xfrm>
            <a:off x="2419004" y="3743305"/>
            <a:ext cx="1296785" cy="679247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2567329" y="3842526"/>
            <a:ext cx="999784" cy="4710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rPr>
              <a:t>ITZY</a:t>
            </a:r>
            <a:br>
              <a:rPr b="0" i="0" lang="en" sz="15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rPr>
            </a:br>
            <a:r>
              <a:rPr b="0" i="0" lang="en" sz="500" u="none" cap="none" strike="noStrike">
                <a:solidFill>
                  <a:schemeClr val="accent3"/>
                </a:solidFill>
                <a:latin typeface="Poller One"/>
                <a:ea typeface="Poller One"/>
                <a:cs typeface="Poller One"/>
                <a:sym typeface="Poller One"/>
              </a:rPr>
              <a:t>CRAZY IN LOVE</a:t>
            </a:r>
            <a:endParaRPr b="0" i="0" sz="600" u="none" cap="none" strike="noStrike">
              <a:solidFill>
                <a:schemeClr val="accent3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pic>
        <p:nvPicPr>
          <p:cNvPr descr="A picture containing text, tableware&#10;&#10;Description automatically generated"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419" y="258079"/>
            <a:ext cx="8565162" cy="399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3343275" y="610362"/>
            <a:ext cx="778383" cy="12515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vector graphics, clipart, sign&#10;&#10;Description automatically generated"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48436">
            <a:off x="3206116" y="265227"/>
            <a:ext cx="1105969" cy="175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994109" y="925075"/>
            <a:ext cx="71559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100"/>
              <a:buFont typeface="Poller One"/>
              <a:buNone/>
            </a:pPr>
            <a:r>
              <a:rPr lang="en" sz="4100"/>
              <a:t>LOVE POTION RECIPE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1202225" y="1973900"/>
            <a:ext cx="34101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6400" lvl="0" marL="40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oto Sans Symbols"/>
              <a:buChar char="❑"/>
            </a:pPr>
            <a:r>
              <a:rPr lang="en" sz="1800"/>
              <a:t>Phenylethylamine</a:t>
            </a:r>
            <a:endParaRPr/>
          </a:p>
          <a:p>
            <a:pPr indent="-406400" lvl="0" marL="406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oto Sans Symbols"/>
              <a:buChar char="❑"/>
            </a:pPr>
            <a:r>
              <a:rPr lang="en" sz="1800"/>
              <a:t>Norepinephrine</a:t>
            </a:r>
            <a:endParaRPr/>
          </a:p>
          <a:p>
            <a:pPr indent="-406400" lvl="0" marL="406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oto Sans Symbols"/>
              <a:buChar char="❑"/>
            </a:pPr>
            <a:r>
              <a:rPr lang="en" sz="1800"/>
              <a:t>Endorphins</a:t>
            </a:r>
            <a:endParaRPr/>
          </a:p>
          <a:p>
            <a:pPr indent="-406400" lvl="0" marL="406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oto Sans Symbols"/>
              <a:buChar char="❑"/>
            </a:pPr>
            <a:r>
              <a:rPr lang="en" sz="1800"/>
              <a:t>Oxytocin</a:t>
            </a:r>
            <a:endParaRPr/>
          </a:p>
          <a:p>
            <a:pPr indent="-406400" lvl="0" marL="406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oto Sans Symbols"/>
              <a:buChar char="❑"/>
            </a:pPr>
            <a:r>
              <a:rPr lang="en" sz="1800"/>
              <a:t>Dopamine</a:t>
            </a:r>
            <a:endParaRPr/>
          </a:p>
        </p:txBody>
      </p:sp>
      <p:cxnSp>
        <p:nvCxnSpPr>
          <p:cNvPr id="175" name="Google Shape;175;p24"/>
          <p:cNvCxnSpPr/>
          <p:nvPr/>
        </p:nvCxnSpPr>
        <p:spPr>
          <a:xfrm>
            <a:off x="1197000" y="1688122"/>
            <a:ext cx="67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1197000" y="1743074"/>
            <a:ext cx="67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7" name="Google Shape;177;p24"/>
          <p:cNvGrpSpPr/>
          <p:nvPr/>
        </p:nvGrpSpPr>
        <p:grpSpPr>
          <a:xfrm>
            <a:off x="7901445" y="2488075"/>
            <a:ext cx="335765" cy="335765"/>
            <a:chOff x="10535260" y="3317434"/>
            <a:chExt cx="447686" cy="447686"/>
          </a:xfrm>
        </p:grpSpPr>
        <p:sp>
          <p:nvSpPr>
            <p:cNvPr id="178" name="Google Shape;178;p24"/>
            <p:cNvSpPr/>
            <p:nvPr/>
          </p:nvSpPr>
          <p:spPr>
            <a:xfrm rot="900000">
              <a:off x="10754963" y="3326571"/>
              <a:ext cx="87981" cy="131971"/>
            </a:xfrm>
            <a:custGeom>
              <a:rect b="b" l="l" r="r" t="t"/>
              <a:pathLst>
                <a:path extrusionOk="0" h="257175" w="171450">
                  <a:moveTo>
                    <a:pt x="85725" y="257175"/>
                  </a:moveTo>
                  <a:cubicBezTo>
                    <a:pt x="132874" y="257175"/>
                    <a:pt x="171450" y="218599"/>
                    <a:pt x="171450" y="171450"/>
                  </a:cubicBez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 rot="900000">
              <a:off x="10841838" y="3537137"/>
              <a:ext cx="131971" cy="87981"/>
            </a:xfrm>
            <a:custGeom>
              <a:rect b="b" l="l" r="r" t="t"/>
              <a:pathLst>
                <a:path extrusionOk="0" h="171450" w="257175">
                  <a:moveTo>
                    <a:pt x="171450" y="0"/>
                  </a:move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 rot="900000">
              <a:off x="10675264" y="3624012"/>
              <a:ext cx="87981" cy="131971"/>
            </a:xfrm>
            <a:custGeom>
              <a:rect b="b" l="l" r="r" t="t"/>
              <a:pathLst>
                <a:path extrusionOk="0" h="257175" w="171450">
                  <a:moveTo>
                    <a:pt x="171450" y="85725"/>
                  </a:moveTo>
                  <a:cubicBezTo>
                    <a:pt x="171450" y="38576"/>
                    <a:pt x="132874" y="0"/>
                    <a:pt x="85725" y="0"/>
                  </a:cubicBez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ubicBezTo>
                    <a:pt x="132874" y="257175"/>
                    <a:pt x="171450" y="218599"/>
                    <a:pt x="171450" y="171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 rot="900000">
              <a:off x="10544397" y="3457438"/>
              <a:ext cx="131971" cy="87981"/>
            </a:xfrm>
            <a:custGeom>
              <a:rect b="b" l="l" r="r" t="t"/>
              <a:pathLst>
                <a:path extrusionOk="0" h="171450" w="257175">
                  <a:moveTo>
                    <a:pt x="85725" y="171450"/>
                  </a:move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 rot="900000">
              <a:off x="10715113" y="3497287"/>
              <a:ext cx="87981" cy="87981"/>
            </a:xfrm>
            <a:custGeom>
              <a:rect b="b" l="l" r="r" t="t"/>
              <a:pathLst>
                <a:path extrusionOk="0" h="171450" w="171450">
                  <a:moveTo>
                    <a:pt x="171450" y="85725"/>
                  </a:moveTo>
                  <a:cubicBezTo>
                    <a:pt x="171450" y="133065"/>
                    <a:pt x="133065" y="171450"/>
                    <a:pt x="85725" y="171450"/>
                  </a:cubicBezTo>
                  <a:cubicBezTo>
                    <a:pt x="38385" y="171450"/>
                    <a:pt x="0" y="133065"/>
                    <a:pt x="0" y="85725"/>
                  </a:cubicBezTo>
                  <a:cubicBezTo>
                    <a:pt x="0" y="38385"/>
                    <a:pt x="38385" y="0"/>
                    <a:pt x="85725" y="0"/>
                  </a:cubicBezTo>
                  <a:cubicBezTo>
                    <a:pt x="133065" y="0"/>
                    <a:pt x="171450" y="38385"/>
                    <a:pt x="171450" y="8572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24"/>
          <p:cNvGrpSpPr/>
          <p:nvPr/>
        </p:nvGrpSpPr>
        <p:grpSpPr>
          <a:xfrm>
            <a:off x="6495119" y="2328305"/>
            <a:ext cx="335765" cy="335765"/>
            <a:chOff x="8670917" y="3136681"/>
            <a:chExt cx="447686" cy="447686"/>
          </a:xfrm>
        </p:grpSpPr>
        <p:sp>
          <p:nvSpPr>
            <p:cNvPr id="184" name="Google Shape;184;p24"/>
            <p:cNvSpPr/>
            <p:nvPr/>
          </p:nvSpPr>
          <p:spPr>
            <a:xfrm rot="900000">
              <a:off x="8890619" y="3145818"/>
              <a:ext cx="87981" cy="131971"/>
            </a:xfrm>
            <a:custGeom>
              <a:rect b="b" l="l" r="r" t="t"/>
              <a:pathLst>
                <a:path extrusionOk="0" h="257175" w="171450">
                  <a:moveTo>
                    <a:pt x="85725" y="257175"/>
                  </a:moveTo>
                  <a:cubicBezTo>
                    <a:pt x="132874" y="257175"/>
                    <a:pt x="171450" y="218599"/>
                    <a:pt x="171450" y="171450"/>
                  </a:cubicBez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 rot="900000">
              <a:off x="8977495" y="3356383"/>
              <a:ext cx="131971" cy="87981"/>
            </a:xfrm>
            <a:custGeom>
              <a:rect b="b" l="l" r="r" t="t"/>
              <a:pathLst>
                <a:path extrusionOk="0" h="171450" w="257175">
                  <a:moveTo>
                    <a:pt x="85725" y="171450"/>
                  </a:move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 rot="900000">
              <a:off x="8810920" y="3443259"/>
              <a:ext cx="87981" cy="131971"/>
            </a:xfrm>
            <a:custGeom>
              <a:rect b="b" l="l" r="r" t="t"/>
              <a:pathLst>
                <a:path extrusionOk="0" h="257175" w="171450">
                  <a:moveTo>
                    <a:pt x="171450" y="171450"/>
                  </a:move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ubicBezTo>
                    <a:pt x="132874" y="257175"/>
                    <a:pt x="171450" y="218599"/>
                    <a:pt x="171450" y="171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 rot="900000">
              <a:off x="8680054" y="3276684"/>
              <a:ext cx="131971" cy="87981"/>
            </a:xfrm>
            <a:custGeom>
              <a:rect b="b" l="l" r="r" t="t"/>
              <a:pathLst>
                <a:path extrusionOk="0" h="171450" w="257175">
                  <a:moveTo>
                    <a:pt x="171450" y="0"/>
                  </a:move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 rot="900000">
              <a:off x="8850769" y="3316534"/>
              <a:ext cx="87981" cy="87981"/>
            </a:xfrm>
            <a:custGeom>
              <a:rect b="b" l="l" r="r" t="t"/>
              <a:pathLst>
                <a:path extrusionOk="0" h="171450" w="171450">
                  <a:moveTo>
                    <a:pt x="171450" y="85725"/>
                  </a:moveTo>
                  <a:cubicBezTo>
                    <a:pt x="171450" y="133065"/>
                    <a:pt x="133065" y="171450"/>
                    <a:pt x="85725" y="171450"/>
                  </a:cubicBezTo>
                  <a:cubicBezTo>
                    <a:pt x="38385" y="171450"/>
                    <a:pt x="0" y="133065"/>
                    <a:pt x="0" y="85725"/>
                  </a:cubicBezTo>
                  <a:cubicBezTo>
                    <a:pt x="0" y="38385"/>
                    <a:pt x="38385" y="0"/>
                    <a:pt x="85725" y="0"/>
                  </a:cubicBezTo>
                  <a:cubicBezTo>
                    <a:pt x="133065" y="0"/>
                    <a:pt x="171450" y="38385"/>
                    <a:pt x="171450" y="8572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24"/>
          <p:cNvGrpSpPr/>
          <p:nvPr/>
        </p:nvGrpSpPr>
        <p:grpSpPr>
          <a:xfrm>
            <a:off x="7536548" y="3722414"/>
            <a:ext cx="335765" cy="335765"/>
            <a:chOff x="10048731" y="4963219"/>
            <a:chExt cx="447686" cy="447686"/>
          </a:xfrm>
        </p:grpSpPr>
        <p:sp>
          <p:nvSpPr>
            <p:cNvPr id="190" name="Google Shape;190;p24"/>
            <p:cNvSpPr/>
            <p:nvPr/>
          </p:nvSpPr>
          <p:spPr>
            <a:xfrm rot="900000">
              <a:off x="10268434" y="4972356"/>
              <a:ext cx="87981" cy="131971"/>
            </a:xfrm>
            <a:custGeom>
              <a:rect b="b" l="l" r="r" t="t"/>
              <a:pathLst>
                <a:path extrusionOk="0" h="257175" w="171450">
                  <a:moveTo>
                    <a:pt x="85725" y="0"/>
                  </a:move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ubicBezTo>
                    <a:pt x="132874" y="257175"/>
                    <a:pt x="171450" y="218599"/>
                    <a:pt x="171450" y="171450"/>
                  </a:cubicBez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 rot="900000">
              <a:off x="10355309" y="5182921"/>
              <a:ext cx="131971" cy="87981"/>
            </a:xfrm>
            <a:custGeom>
              <a:rect b="b" l="l" r="r" t="t"/>
              <a:pathLst>
                <a:path extrusionOk="0" h="171450" w="257175">
                  <a:moveTo>
                    <a:pt x="171450" y="0"/>
                  </a:move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 rot="900000">
              <a:off x="10188735" y="5269797"/>
              <a:ext cx="87981" cy="131971"/>
            </a:xfrm>
            <a:custGeom>
              <a:rect b="b" l="l" r="r" t="t"/>
              <a:pathLst>
                <a:path extrusionOk="0" h="257175" w="171450">
                  <a:moveTo>
                    <a:pt x="85725" y="0"/>
                  </a:move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ubicBezTo>
                    <a:pt x="132874" y="257175"/>
                    <a:pt x="171450" y="218599"/>
                    <a:pt x="171450" y="171450"/>
                  </a:cubicBez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 rot="900000">
              <a:off x="10057868" y="5103222"/>
              <a:ext cx="131971" cy="87981"/>
            </a:xfrm>
            <a:custGeom>
              <a:rect b="b" l="l" r="r" t="t"/>
              <a:pathLst>
                <a:path extrusionOk="0" h="171450" w="257175">
                  <a:moveTo>
                    <a:pt x="171450" y="0"/>
                  </a:move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 rot="900000">
              <a:off x="10228584" y="5143072"/>
              <a:ext cx="87981" cy="87981"/>
            </a:xfrm>
            <a:custGeom>
              <a:rect b="b" l="l" r="r" t="t"/>
              <a:pathLst>
                <a:path extrusionOk="0" h="171450" w="171450">
                  <a:moveTo>
                    <a:pt x="171450" y="85725"/>
                  </a:moveTo>
                  <a:cubicBezTo>
                    <a:pt x="171450" y="133065"/>
                    <a:pt x="133065" y="171450"/>
                    <a:pt x="85725" y="171450"/>
                  </a:cubicBezTo>
                  <a:cubicBezTo>
                    <a:pt x="38385" y="171450"/>
                    <a:pt x="0" y="133065"/>
                    <a:pt x="0" y="85725"/>
                  </a:cubicBezTo>
                  <a:cubicBezTo>
                    <a:pt x="0" y="38385"/>
                    <a:pt x="38385" y="0"/>
                    <a:pt x="85725" y="0"/>
                  </a:cubicBezTo>
                  <a:cubicBezTo>
                    <a:pt x="133065" y="0"/>
                    <a:pt x="171450" y="38385"/>
                    <a:pt x="171450" y="8572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24"/>
          <p:cNvGrpSpPr/>
          <p:nvPr/>
        </p:nvGrpSpPr>
        <p:grpSpPr>
          <a:xfrm>
            <a:off x="6338045" y="2234185"/>
            <a:ext cx="1705671" cy="1887720"/>
            <a:chOff x="8450727" y="2978914"/>
            <a:chExt cx="2274229" cy="2516961"/>
          </a:xfrm>
        </p:grpSpPr>
        <p:sp>
          <p:nvSpPr>
            <p:cNvPr id="196" name="Google Shape;196;p24"/>
            <p:cNvSpPr/>
            <p:nvPr/>
          </p:nvSpPr>
          <p:spPr>
            <a:xfrm rot="900000">
              <a:off x="8664037" y="3397429"/>
              <a:ext cx="1847609" cy="1891574"/>
            </a:xfrm>
            <a:custGeom>
              <a:rect b="b" l="l" r="r" t="t"/>
              <a:pathLst>
                <a:path extrusionOk="0" h="3686141" w="3600467">
                  <a:moveTo>
                    <a:pt x="2657475" y="685800"/>
                  </a:moveTo>
                  <a:cubicBezTo>
                    <a:pt x="2468038" y="685800"/>
                    <a:pt x="2291424" y="742363"/>
                    <a:pt x="2143125" y="838381"/>
                  </a:cubicBezTo>
                  <a:lnTo>
                    <a:pt x="2143125" y="514350"/>
                  </a:lnTo>
                  <a:lnTo>
                    <a:pt x="2228850" y="514350"/>
                  </a:lnTo>
                  <a:cubicBezTo>
                    <a:pt x="2370301" y="514350"/>
                    <a:pt x="2486025" y="398626"/>
                    <a:pt x="2486025" y="257175"/>
                  </a:cubicBezTo>
                  <a:cubicBezTo>
                    <a:pt x="2486025" y="115724"/>
                    <a:pt x="2370301" y="0"/>
                    <a:pt x="2228850" y="0"/>
                  </a:cubicBezTo>
                  <a:lnTo>
                    <a:pt x="1371600" y="0"/>
                  </a:lnTo>
                  <a:cubicBezTo>
                    <a:pt x="1230149" y="0"/>
                    <a:pt x="1114425" y="115724"/>
                    <a:pt x="1114425" y="257175"/>
                  </a:cubicBezTo>
                  <a:cubicBezTo>
                    <a:pt x="1114425" y="398626"/>
                    <a:pt x="1230149" y="514350"/>
                    <a:pt x="1371600" y="514350"/>
                  </a:cubicBezTo>
                  <a:lnTo>
                    <a:pt x="1457325" y="514350"/>
                  </a:lnTo>
                  <a:lnTo>
                    <a:pt x="1457325" y="838381"/>
                  </a:lnTo>
                  <a:cubicBezTo>
                    <a:pt x="1309026" y="742361"/>
                    <a:pt x="1132413" y="685800"/>
                    <a:pt x="942975" y="685800"/>
                  </a:cubicBezTo>
                  <a:cubicBezTo>
                    <a:pt x="422619" y="685800"/>
                    <a:pt x="0" y="1108419"/>
                    <a:pt x="0" y="1628775"/>
                  </a:cubicBezTo>
                  <a:cubicBezTo>
                    <a:pt x="0" y="2612898"/>
                    <a:pt x="1684521" y="3631311"/>
                    <a:pt x="1756530" y="3674125"/>
                  </a:cubicBezTo>
                  <a:cubicBezTo>
                    <a:pt x="1770230" y="3681855"/>
                    <a:pt x="1784811" y="3686142"/>
                    <a:pt x="1800234" y="3686142"/>
                  </a:cubicBezTo>
                  <a:cubicBezTo>
                    <a:pt x="1815657" y="3686142"/>
                    <a:pt x="1830237" y="3681856"/>
                    <a:pt x="1843938" y="3674125"/>
                  </a:cubicBezTo>
                  <a:cubicBezTo>
                    <a:pt x="1915962" y="3631262"/>
                    <a:pt x="3600467" y="2612898"/>
                    <a:pt x="3600467" y="1628775"/>
                  </a:cubicBezTo>
                  <a:cubicBezTo>
                    <a:pt x="3600467" y="1108419"/>
                    <a:pt x="3177848" y="685800"/>
                    <a:pt x="2657493" y="685800"/>
                  </a:cubicBezTo>
                  <a:close/>
                  <a:moveTo>
                    <a:pt x="1285875" y="257175"/>
                  </a:moveTo>
                  <a:cubicBezTo>
                    <a:pt x="1285875" y="210026"/>
                    <a:pt x="1324451" y="171450"/>
                    <a:pt x="1371600" y="171450"/>
                  </a:cubicBezTo>
                  <a:lnTo>
                    <a:pt x="2228850" y="171450"/>
                  </a:lnTo>
                  <a:cubicBezTo>
                    <a:pt x="2275999" y="171450"/>
                    <a:pt x="2314575" y="210026"/>
                    <a:pt x="2314575" y="257175"/>
                  </a:cubicBezTo>
                  <a:cubicBezTo>
                    <a:pt x="2314575" y="304324"/>
                    <a:pt x="2275999" y="342900"/>
                    <a:pt x="2228850" y="342900"/>
                  </a:cubicBezTo>
                  <a:lnTo>
                    <a:pt x="2057400" y="342900"/>
                  </a:lnTo>
                  <a:cubicBezTo>
                    <a:pt x="2010251" y="342900"/>
                    <a:pt x="1971675" y="381476"/>
                    <a:pt x="1971675" y="428625"/>
                  </a:cubicBezTo>
                  <a:lnTo>
                    <a:pt x="1971675" y="983271"/>
                  </a:lnTo>
                  <a:cubicBezTo>
                    <a:pt x="1901373" y="1057859"/>
                    <a:pt x="1843088" y="1142700"/>
                    <a:pt x="1800225" y="1236154"/>
                  </a:cubicBezTo>
                  <a:cubicBezTo>
                    <a:pt x="1757363" y="1142699"/>
                    <a:pt x="1699079" y="1056975"/>
                    <a:pt x="1628775" y="983271"/>
                  </a:cubicBezTo>
                  <a:lnTo>
                    <a:pt x="1628775" y="428625"/>
                  </a:lnTo>
                  <a:cubicBezTo>
                    <a:pt x="1628775" y="381476"/>
                    <a:pt x="1590199" y="342900"/>
                    <a:pt x="1543050" y="342900"/>
                  </a:cubicBezTo>
                  <a:lnTo>
                    <a:pt x="1371600" y="342900"/>
                  </a:lnTo>
                  <a:cubicBezTo>
                    <a:pt x="1324451" y="342900"/>
                    <a:pt x="1285875" y="304324"/>
                    <a:pt x="1285875" y="257175"/>
                  </a:cubicBezTo>
                  <a:close/>
                  <a:moveTo>
                    <a:pt x="1800225" y="3499344"/>
                  </a:moveTo>
                  <a:cubicBezTo>
                    <a:pt x="1535320" y="3333018"/>
                    <a:pt x="171450" y="2434590"/>
                    <a:pt x="171450" y="1628775"/>
                  </a:cubicBezTo>
                  <a:cubicBezTo>
                    <a:pt x="171450" y="1203599"/>
                    <a:pt x="517799" y="857250"/>
                    <a:pt x="942975" y="857250"/>
                  </a:cubicBezTo>
                  <a:cubicBezTo>
                    <a:pt x="1368152" y="857250"/>
                    <a:pt x="1714500" y="1203599"/>
                    <a:pt x="1714500" y="1628775"/>
                  </a:cubicBezTo>
                  <a:cubicBezTo>
                    <a:pt x="1714500" y="1675924"/>
                    <a:pt x="1753076" y="1714500"/>
                    <a:pt x="1800225" y="1714500"/>
                  </a:cubicBezTo>
                  <a:cubicBezTo>
                    <a:pt x="1847374" y="1714500"/>
                    <a:pt x="1885950" y="1675924"/>
                    <a:pt x="1885950" y="1628775"/>
                  </a:cubicBezTo>
                  <a:cubicBezTo>
                    <a:pt x="1885950" y="1203599"/>
                    <a:pt x="2232299" y="857250"/>
                    <a:pt x="2657475" y="857250"/>
                  </a:cubicBezTo>
                  <a:cubicBezTo>
                    <a:pt x="3082652" y="857250"/>
                    <a:pt x="3429000" y="1203599"/>
                    <a:pt x="3429000" y="1628775"/>
                  </a:cubicBezTo>
                  <a:cubicBezTo>
                    <a:pt x="3429000" y="2434590"/>
                    <a:pt x="2065140" y="3332988"/>
                    <a:pt x="1800225" y="3499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 rot="900000">
              <a:off x="9625590" y="3041233"/>
              <a:ext cx="527918" cy="352078"/>
            </a:xfrm>
            <a:custGeom>
              <a:rect b="b" l="l" r="r" t="t"/>
              <a:pathLst>
                <a:path extrusionOk="0" h="686100" w="1028763">
                  <a:moveTo>
                    <a:pt x="175760" y="627515"/>
                  </a:moveTo>
                  <a:cubicBezTo>
                    <a:pt x="190341" y="672100"/>
                    <a:pt x="239212" y="696936"/>
                    <a:pt x="284636" y="681514"/>
                  </a:cubicBezTo>
                  <a:cubicBezTo>
                    <a:pt x="329221" y="666933"/>
                    <a:pt x="354057" y="618062"/>
                    <a:pt x="338635" y="572638"/>
                  </a:cubicBezTo>
                  <a:lnTo>
                    <a:pt x="204923" y="171455"/>
                  </a:lnTo>
                  <a:lnTo>
                    <a:pt x="824710" y="171455"/>
                  </a:lnTo>
                  <a:lnTo>
                    <a:pt x="690999" y="572638"/>
                  </a:lnTo>
                  <a:cubicBezTo>
                    <a:pt x="676418" y="617223"/>
                    <a:pt x="700413" y="666094"/>
                    <a:pt x="744998" y="681514"/>
                  </a:cubicBezTo>
                  <a:cubicBezTo>
                    <a:pt x="753570" y="684078"/>
                    <a:pt x="762984" y="685800"/>
                    <a:pt x="771557" y="685800"/>
                  </a:cubicBezTo>
                  <a:cubicBezTo>
                    <a:pt x="807569" y="685800"/>
                    <a:pt x="840978" y="662646"/>
                    <a:pt x="852995" y="627515"/>
                  </a:cubicBezTo>
                  <a:lnTo>
                    <a:pt x="1024445" y="113165"/>
                  </a:lnTo>
                  <a:cubicBezTo>
                    <a:pt x="1033018" y="86606"/>
                    <a:pt x="1028732" y="58285"/>
                    <a:pt x="1012428" y="36012"/>
                  </a:cubicBezTo>
                  <a:cubicBezTo>
                    <a:pt x="996163" y="12859"/>
                    <a:pt x="970445" y="0"/>
                    <a:pt x="943007" y="0"/>
                  </a:cubicBezTo>
                  <a:lnTo>
                    <a:pt x="85757" y="0"/>
                  </a:lnTo>
                  <a:cubicBezTo>
                    <a:pt x="58317" y="0"/>
                    <a:pt x="32600" y="12859"/>
                    <a:pt x="16335" y="36012"/>
                  </a:cubicBezTo>
                  <a:cubicBezTo>
                    <a:pt x="32" y="58285"/>
                    <a:pt x="-4255" y="87447"/>
                    <a:pt x="4318" y="113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 rot="900000">
              <a:off x="8909619" y="4242514"/>
              <a:ext cx="1407516" cy="351837"/>
            </a:xfrm>
            <a:custGeom>
              <a:rect b="b" l="l" r="r" t="t"/>
              <a:pathLst>
                <a:path extrusionOk="0" h="685630" w="2742851">
                  <a:moveTo>
                    <a:pt x="2590981" y="30680"/>
                  </a:moveTo>
                  <a:cubicBezTo>
                    <a:pt x="2587575" y="35846"/>
                    <a:pt x="2182950" y="514189"/>
                    <a:pt x="1799744" y="514189"/>
                  </a:cubicBezTo>
                  <a:cubicBezTo>
                    <a:pt x="1661742" y="514189"/>
                    <a:pt x="1534839" y="466198"/>
                    <a:pt x="1388264" y="410476"/>
                  </a:cubicBezTo>
                  <a:cubicBezTo>
                    <a:pt x="1198827" y="338451"/>
                    <a:pt x="984514" y="257014"/>
                    <a:pt x="685319" y="257014"/>
                  </a:cubicBezTo>
                  <a:cubicBezTo>
                    <a:pt x="320983" y="257014"/>
                    <a:pt x="49230" y="435311"/>
                    <a:pt x="38100" y="443041"/>
                  </a:cubicBezTo>
                  <a:cubicBezTo>
                    <a:pt x="-1318" y="469601"/>
                    <a:pt x="-11612" y="522758"/>
                    <a:pt x="14105" y="562214"/>
                  </a:cubicBezTo>
                  <a:cubicBezTo>
                    <a:pt x="40664" y="601632"/>
                    <a:pt x="93822" y="611927"/>
                    <a:pt x="133278" y="586209"/>
                  </a:cubicBezTo>
                  <a:cubicBezTo>
                    <a:pt x="134961" y="583607"/>
                    <a:pt x="372426" y="428455"/>
                    <a:pt x="685327" y="428455"/>
                  </a:cubicBezTo>
                  <a:cubicBezTo>
                    <a:pt x="952799" y="428455"/>
                    <a:pt x="1143118" y="500480"/>
                    <a:pt x="1327422" y="570739"/>
                  </a:cubicBezTo>
                  <a:cubicBezTo>
                    <a:pt x="1483412" y="629905"/>
                    <a:pt x="1630026" y="685630"/>
                    <a:pt x="1799752" y="685630"/>
                  </a:cubicBezTo>
                  <a:cubicBezTo>
                    <a:pt x="2263510" y="685630"/>
                    <a:pt x="2704146" y="162708"/>
                    <a:pt x="2723015" y="140439"/>
                  </a:cubicBezTo>
                  <a:cubicBezTo>
                    <a:pt x="2753019" y="104427"/>
                    <a:pt x="2748733" y="50428"/>
                    <a:pt x="2711879" y="19582"/>
                  </a:cubicBezTo>
                  <a:cubicBezTo>
                    <a:pt x="2675866" y="-10460"/>
                    <a:pt x="2621868" y="-5294"/>
                    <a:pt x="2590982" y="306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24"/>
          <p:cNvSpPr txBox="1"/>
          <p:nvPr/>
        </p:nvSpPr>
        <p:spPr>
          <a:xfrm>
            <a:off x="4327001" y="1973893"/>
            <a:ext cx="15252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b="0" i="0" lang="en" sz="1800" u="none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rPr>
              <a:t>*** 5ml</a:t>
            </a:r>
            <a:endParaRPr sz="1100"/>
          </a:p>
          <a:p>
            <a:pPr indent="0" lvl="0" marL="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b="0" i="0" lang="en" sz="1800" u="none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rPr>
              <a:t>*** 4ml</a:t>
            </a:r>
            <a:endParaRPr sz="1100"/>
          </a:p>
          <a:p>
            <a:pPr indent="0" lvl="0" marL="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b="0" i="0" lang="en" sz="1800" u="none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rPr>
              <a:t>*** 3ml</a:t>
            </a:r>
            <a:endParaRPr sz="1100"/>
          </a:p>
          <a:p>
            <a:pPr indent="0" lvl="0" marL="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b="0" i="0" lang="en" sz="1800" u="none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rPr>
              <a:t>*** 2ml</a:t>
            </a:r>
            <a:endParaRPr sz="1100"/>
          </a:p>
          <a:p>
            <a:pPr indent="0" lvl="0" marL="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b="0" i="0" lang="en" sz="1800" u="none">
                <a:solidFill>
                  <a:schemeClr val="accent4"/>
                </a:solidFill>
                <a:latin typeface="Poller One"/>
                <a:ea typeface="Poller One"/>
                <a:cs typeface="Poller One"/>
                <a:sym typeface="Poller One"/>
              </a:rPr>
              <a:t> *** 2ml</a:t>
            </a:r>
            <a:endParaRPr sz="1100"/>
          </a:p>
        </p:txBody>
      </p:sp>
      <p:pic>
        <p:nvPicPr>
          <p:cNvPr descr="A picture containing logo&#10;&#10;Description automatically generated" id="200" name="Google Shape;2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99998">
            <a:off x="1152334" y="1984998"/>
            <a:ext cx="265934" cy="265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arrow&#10;&#10;Description automatically generated" id="201" name="Google Shape;2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9998">
            <a:off x="1168060" y="3431821"/>
            <a:ext cx="265934" cy="265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02" name="Google Shape;20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404073">
            <a:off x="1172288" y="2448426"/>
            <a:ext cx="265934" cy="265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03" name="Google Shape;20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99998">
            <a:off x="1157782" y="2940734"/>
            <a:ext cx="265934" cy="265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04" name="Google Shape;20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99998">
            <a:off x="1173193" y="3983024"/>
            <a:ext cx="265934" cy="26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abbage, vegetable&#10;&#10;Description automatically generated"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360" y="2390677"/>
            <a:ext cx="3210011" cy="21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>
            <p:ph type="title"/>
          </p:nvPr>
        </p:nvSpPr>
        <p:spPr>
          <a:xfrm>
            <a:off x="628650" y="805162"/>
            <a:ext cx="7886700" cy="1177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AFB"/>
              </a:buClr>
              <a:buSzPts val="3600"/>
              <a:buFont typeface="Poller One"/>
              <a:buNone/>
            </a:pPr>
            <a:r>
              <a:rPr lang="en" sz="3600"/>
              <a:t>NEW LOVERS HAVE MUCH </a:t>
            </a:r>
            <a:br>
              <a:rPr lang="en" sz="3600"/>
            </a:br>
            <a:r>
              <a:rPr lang="en" sz="3600"/>
              <a:t>IN COMMON WITH ADDICTS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914161" y="2390678"/>
            <a:ext cx="4567597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E9EAFB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rPr>
              <a:t>NUCLEUS ACCUMBENS</a:t>
            </a:r>
            <a:endParaRPr sz="1100"/>
          </a:p>
        </p:txBody>
      </p:sp>
      <p:sp>
        <p:nvSpPr>
          <p:cNvPr id="212" name="Google Shape;212;p25"/>
          <p:cNvSpPr txBox="1"/>
          <p:nvPr/>
        </p:nvSpPr>
        <p:spPr>
          <a:xfrm>
            <a:off x="914161" y="3194975"/>
            <a:ext cx="37800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AFB"/>
              </a:buClr>
              <a:buSzPts val="1500"/>
              <a:buFont typeface="Poller One"/>
              <a:buNone/>
            </a:pPr>
            <a:r>
              <a:rPr lang="en" sz="1500">
                <a:solidFill>
                  <a:srgbClr val="E9EAFB"/>
                </a:solidFill>
                <a:latin typeface="Poller One"/>
                <a:ea typeface="Poller One"/>
                <a:cs typeface="Poller One"/>
                <a:sym typeface="Poller One"/>
              </a:rPr>
              <a:t>ALSO lights up in cocaine users and gamblers when they act out their addiction</a:t>
            </a:r>
            <a:endParaRPr sz="3600">
              <a:solidFill>
                <a:srgbClr val="E9EAFB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6159049" y="3417997"/>
            <a:ext cx="157853" cy="157853"/>
          </a:xfrm>
          <a:prstGeom prst="ellipse">
            <a:avLst/>
          </a:prstGeom>
          <a:solidFill>
            <a:srgbClr val="E9EAFB"/>
          </a:solidFill>
          <a:ln>
            <a:noFill/>
          </a:ln>
          <a:effectLst>
            <a:outerShdw blurRad="187827" sx="200000" rotWithShape="0" algn="ctr" sy="200000">
              <a:srgbClr val="E9EAFB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1888544">
            <a:off x="4642327" y="2848030"/>
            <a:ext cx="1385135" cy="1297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rgbClr val="E9EAFB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817418" y="439831"/>
            <a:ext cx="7509163" cy="7776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Font typeface="Poller One"/>
              <a:buNone/>
            </a:pPr>
            <a:r>
              <a:rPr lang="en"/>
              <a:t>PHYSICAL RESPONSES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096" y="868746"/>
            <a:ext cx="4687643" cy="4272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6"/>
          <p:cNvGrpSpPr/>
          <p:nvPr/>
        </p:nvGrpSpPr>
        <p:grpSpPr>
          <a:xfrm>
            <a:off x="804597" y="1452785"/>
            <a:ext cx="2120730" cy="1156888"/>
            <a:chOff x="1072796" y="1937047"/>
            <a:chExt cx="2827640" cy="1542517"/>
          </a:xfrm>
        </p:grpSpPr>
        <p:sp>
          <p:nvSpPr>
            <p:cNvPr id="223" name="Google Shape;223;p26"/>
            <p:cNvSpPr txBox="1"/>
            <p:nvPr/>
          </p:nvSpPr>
          <p:spPr>
            <a:xfrm rot="-151388">
              <a:off x="1089891" y="1990968"/>
              <a:ext cx="24679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SWEATY</a:t>
              </a:r>
              <a:endParaRPr sz="1100"/>
            </a:p>
          </p:txBody>
        </p:sp>
        <p:sp>
          <p:nvSpPr>
            <p:cNvPr id="224" name="Google Shape;224;p26"/>
            <p:cNvSpPr txBox="1"/>
            <p:nvPr/>
          </p:nvSpPr>
          <p:spPr>
            <a:xfrm rot="-151388">
              <a:off x="1415348" y="2594646"/>
              <a:ext cx="24679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PALMS</a:t>
              </a:r>
              <a:endParaRPr sz="1100"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6571373" y="2409020"/>
            <a:ext cx="1941589" cy="1296439"/>
            <a:chOff x="8761831" y="3212027"/>
            <a:chExt cx="2588785" cy="1728585"/>
          </a:xfrm>
        </p:grpSpPr>
        <p:sp>
          <p:nvSpPr>
            <p:cNvPr id="226" name="Google Shape;226;p26"/>
            <p:cNvSpPr txBox="1"/>
            <p:nvPr/>
          </p:nvSpPr>
          <p:spPr>
            <a:xfrm rot="433264">
              <a:off x="8804271" y="3363842"/>
              <a:ext cx="24679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FLUSHED</a:t>
              </a:r>
              <a:endParaRPr sz="1100"/>
            </a:p>
          </p:txBody>
        </p:sp>
        <p:sp>
          <p:nvSpPr>
            <p:cNvPr id="227" name="Google Shape;227;p26"/>
            <p:cNvSpPr txBox="1"/>
            <p:nvPr/>
          </p:nvSpPr>
          <p:spPr>
            <a:xfrm rot="433264">
              <a:off x="8840183" y="3957799"/>
              <a:ext cx="24679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CHEEKS</a:t>
              </a:r>
              <a:endParaRPr sz="1100"/>
            </a:p>
          </p:txBody>
        </p:sp>
      </p:grpSp>
      <p:grpSp>
        <p:nvGrpSpPr>
          <p:cNvPr id="228" name="Google Shape;228;p26"/>
          <p:cNvGrpSpPr/>
          <p:nvPr/>
        </p:nvGrpSpPr>
        <p:grpSpPr>
          <a:xfrm>
            <a:off x="387564" y="2940759"/>
            <a:ext cx="1942559" cy="1204379"/>
            <a:chOff x="516751" y="3921012"/>
            <a:chExt cx="2590078" cy="1605839"/>
          </a:xfrm>
        </p:grpSpPr>
        <p:sp>
          <p:nvSpPr>
            <p:cNvPr id="229" name="Google Shape;229;p26"/>
            <p:cNvSpPr txBox="1"/>
            <p:nvPr/>
          </p:nvSpPr>
          <p:spPr>
            <a:xfrm rot="-249532">
              <a:off x="543635" y="4009410"/>
              <a:ext cx="24679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RACING</a:t>
              </a:r>
              <a:endParaRPr sz="1100"/>
            </a:p>
          </p:txBody>
        </p:sp>
        <p:sp>
          <p:nvSpPr>
            <p:cNvPr id="230" name="Google Shape;230;p26"/>
            <p:cNvSpPr txBox="1"/>
            <p:nvPr/>
          </p:nvSpPr>
          <p:spPr>
            <a:xfrm rot="-249532">
              <a:off x="611953" y="4607456"/>
              <a:ext cx="24679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HEART</a:t>
              </a:r>
              <a:endParaRPr sz="1100"/>
            </a:p>
          </p:txBody>
        </p:sp>
      </p:grpSp>
      <p:sp>
        <p:nvSpPr>
          <p:cNvPr id="231" name="Google Shape;231;p26"/>
          <p:cNvSpPr txBox="1"/>
          <p:nvPr/>
        </p:nvSpPr>
        <p:spPr>
          <a:xfrm rot="-249532">
            <a:off x="5550034" y="1645415"/>
            <a:ext cx="321731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rPr>
              <a:t>DILATED PUPILS </a:t>
            </a:r>
            <a:endParaRPr sz="1100"/>
          </a:p>
        </p:txBody>
      </p:sp>
      <p:sp>
        <p:nvSpPr>
          <p:cNvPr id="232" name="Google Shape;232;p26"/>
          <p:cNvSpPr txBox="1"/>
          <p:nvPr/>
        </p:nvSpPr>
        <p:spPr>
          <a:xfrm rot="880772">
            <a:off x="6089995" y="3768065"/>
            <a:ext cx="2658934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rPr>
              <a:t>BUTTERFLIES</a:t>
            </a:r>
            <a:endParaRPr sz="1100"/>
          </a:p>
        </p:txBody>
      </p:sp>
      <p:pic>
        <p:nvPicPr>
          <p:cNvPr id="233" name="Google Shape;2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9756" y="2390932"/>
            <a:ext cx="533467" cy="52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1409" y="2300534"/>
            <a:ext cx="683099" cy="56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8028" y="3130505"/>
            <a:ext cx="1092958" cy="2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6556" y="4219281"/>
            <a:ext cx="722133" cy="67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05609" y="3279973"/>
            <a:ext cx="819719" cy="78068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764" l="0" r="0" t="16765"/>
          <a:stretch/>
        </p:blipFill>
        <p:spPr>
          <a:xfrm>
            <a:off x="535780" y="475561"/>
            <a:ext cx="8072438" cy="301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535781" y="3615173"/>
            <a:ext cx="807243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ller One"/>
              <a:buNone/>
            </a:pPr>
            <a:r>
              <a:t/>
            </a:r>
            <a:endParaRPr sz="1800">
              <a:solidFill>
                <a:schemeClr val="accent1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535775" y="3284025"/>
            <a:ext cx="8201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ller One"/>
              <a:buNone/>
            </a:pPr>
            <a:r>
              <a:rPr lang="en" sz="18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rPr>
              <a:t>PEOPLE IN LOVE OFTEN EXPERIENCE</a:t>
            </a:r>
            <a:endParaRPr sz="1800">
              <a:solidFill>
                <a:schemeClr val="accent1"/>
              </a:solidFill>
              <a:latin typeface="Poller One"/>
              <a:ea typeface="Poller One"/>
              <a:cs typeface="Poller One"/>
              <a:sym typeface="Poller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ller One"/>
              <a:buNone/>
            </a:pPr>
            <a:r>
              <a:rPr lang="en" sz="18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rPr>
              <a:t>EUPHORIA, CRAVINGS, DEPENDENCY, WITHDRAWAL, </a:t>
            </a:r>
            <a:endParaRPr sz="1800">
              <a:solidFill>
                <a:schemeClr val="accent1"/>
              </a:solidFill>
              <a:latin typeface="Poller One"/>
              <a:ea typeface="Poller One"/>
              <a:cs typeface="Poller One"/>
              <a:sym typeface="Poller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ller One"/>
              <a:buNone/>
            </a:pPr>
            <a:r>
              <a:rPr lang="en" sz="1800">
                <a:solidFill>
                  <a:schemeClr val="accent1"/>
                </a:solidFill>
                <a:latin typeface="Poller One"/>
                <a:ea typeface="Poller One"/>
                <a:cs typeface="Poller One"/>
                <a:sym typeface="Poller One"/>
              </a:rPr>
              <a:t>AND OTHER BEHAVIOURS ASSOCIATED WITH ADDICTION</a:t>
            </a:r>
            <a:endParaRPr sz="1800">
              <a:solidFill>
                <a:schemeClr val="accent1"/>
              </a:solidFill>
              <a:latin typeface="Poller One"/>
              <a:ea typeface="Poller One"/>
              <a:cs typeface="Poller One"/>
              <a:sym typeface="Poller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ller One"/>
              <a:buNone/>
            </a:pPr>
            <a:r>
              <a:t/>
            </a:r>
            <a:endParaRPr sz="1800">
              <a:solidFill>
                <a:schemeClr val="accent1"/>
              </a:solidFill>
              <a:latin typeface="Poller One"/>
              <a:ea typeface="Poller One"/>
              <a:cs typeface="Poller One"/>
              <a:sym typeface="Poller One"/>
            </a:endParaRPr>
          </a:p>
        </p:txBody>
      </p:sp>
      <p:pic>
        <p:nvPicPr>
          <p:cNvPr descr="A picture containing cloth&#10;&#10;Description automatically generated" id="246" name="Google Shape;24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946327"/>
            <a:ext cx="3122720" cy="119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9964" y="1"/>
            <a:ext cx="4774036" cy="86197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9" name="Google Shape;249;p27"/>
          <p:cNvGrpSpPr/>
          <p:nvPr/>
        </p:nvGrpSpPr>
        <p:grpSpPr>
          <a:xfrm>
            <a:off x="6536777" y="354664"/>
            <a:ext cx="2441791" cy="3282465"/>
            <a:chOff x="8715702" y="472886"/>
            <a:chExt cx="3255721" cy="4376620"/>
          </a:xfrm>
        </p:grpSpPr>
        <p:pic>
          <p:nvPicPr>
            <p:cNvPr id="250" name="Google Shape;250;p27"/>
            <p:cNvPicPr preferRelativeResize="0"/>
            <p:nvPr/>
          </p:nvPicPr>
          <p:blipFill rotWithShape="1">
            <a:blip r:embed="rId6">
              <a:alphaModFix/>
            </a:blip>
            <a:srcRect b="0" l="32853" r="32853" t="0"/>
            <a:stretch/>
          </p:blipFill>
          <p:spPr>
            <a:xfrm rot="664167">
              <a:off x="9200186" y="1041089"/>
              <a:ext cx="2376376" cy="2919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rectangle with a white background&#10;&#10;Description automatically generated with low confidence" id="251" name="Google Shape;251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708147">
              <a:off x="9093080" y="686918"/>
              <a:ext cx="2500966" cy="3948555"/>
            </a:xfrm>
            <a:prstGeom prst="roundRect">
              <a:avLst>
                <a:gd fmla="val 2547" name="adj"/>
              </a:avLst>
            </a:prstGeom>
            <a:noFill/>
            <a:ln>
              <a:noFill/>
            </a:ln>
          </p:spPr>
        </p:pic>
        <p:sp>
          <p:nvSpPr>
            <p:cNvPr id="252" name="Google Shape;252;p27"/>
            <p:cNvSpPr txBox="1"/>
            <p:nvPr/>
          </p:nvSpPr>
          <p:spPr>
            <a:xfrm rot="729986">
              <a:off x="9387619" y="3973646"/>
              <a:ext cx="169467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overed By Your Grace"/>
                  <a:ea typeface="Covered By Your Grace"/>
                  <a:cs typeface="Covered By Your Grace"/>
                  <a:sym typeface="Covered By Your Grace"/>
                </a:rPr>
                <a:t>It’s okay to be a little bit selfish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>
            <p:ph type="title"/>
          </p:nvPr>
        </p:nvSpPr>
        <p:spPr>
          <a:xfrm>
            <a:off x="3677713" y="363851"/>
            <a:ext cx="1788575" cy="76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oller One"/>
              <a:buNone/>
            </a:pPr>
            <a:r>
              <a:rPr lang="en" sz="2100"/>
              <a:t>LOVE IS</a:t>
            </a:r>
            <a:endParaRPr/>
          </a:p>
        </p:txBody>
      </p:sp>
      <p:grpSp>
        <p:nvGrpSpPr>
          <p:cNvPr id="258" name="Google Shape;258;p28"/>
          <p:cNvGrpSpPr/>
          <p:nvPr/>
        </p:nvGrpSpPr>
        <p:grpSpPr>
          <a:xfrm>
            <a:off x="300446" y="1404127"/>
            <a:ext cx="1264808" cy="392415"/>
            <a:chOff x="400594" y="1833330"/>
            <a:chExt cx="1686411" cy="523220"/>
          </a:xfrm>
        </p:grpSpPr>
        <p:sp>
          <p:nvSpPr>
            <p:cNvPr id="259" name="Google Shape;259;p28"/>
            <p:cNvSpPr txBox="1"/>
            <p:nvPr/>
          </p:nvSpPr>
          <p:spPr>
            <a:xfrm>
              <a:off x="751383" y="1833330"/>
              <a:ext cx="133562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Poller One"/>
                  <a:ea typeface="Poller One"/>
                  <a:cs typeface="Poller One"/>
                  <a:sym typeface="Poller One"/>
                </a:rPr>
                <a:t>EASY</a:t>
              </a:r>
              <a:endParaRPr sz="1100"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28"/>
          <p:cNvGrpSpPr/>
          <p:nvPr/>
        </p:nvGrpSpPr>
        <p:grpSpPr>
          <a:xfrm>
            <a:off x="1737295" y="1404127"/>
            <a:ext cx="1831070" cy="392415"/>
            <a:chOff x="400594" y="1833330"/>
            <a:chExt cx="2441426" cy="523220"/>
          </a:xfrm>
        </p:grpSpPr>
        <p:sp>
          <p:nvSpPr>
            <p:cNvPr id="262" name="Google Shape;262;p28"/>
            <p:cNvSpPr txBox="1"/>
            <p:nvPr/>
          </p:nvSpPr>
          <p:spPr>
            <a:xfrm>
              <a:off x="751383" y="1833330"/>
              <a:ext cx="209063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Poller One"/>
                  <a:ea typeface="Poller One"/>
                  <a:cs typeface="Poller One"/>
                  <a:sym typeface="Poller One"/>
                </a:rPr>
                <a:t>PATIENT</a:t>
              </a:r>
              <a:endParaRPr sz="1100"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28"/>
          <p:cNvGrpSpPr/>
          <p:nvPr/>
        </p:nvGrpSpPr>
        <p:grpSpPr>
          <a:xfrm>
            <a:off x="3740405" y="1404127"/>
            <a:ext cx="1897193" cy="392415"/>
            <a:chOff x="400594" y="1833330"/>
            <a:chExt cx="2529591" cy="523220"/>
          </a:xfrm>
        </p:grpSpPr>
        <p:sp>
          <p:nvSpPr>
            <p:cNvPr id="265" name="Google Shape;265;p28"/>
            <p:cNvSpPr txBox="1"/>
            <p:nvPr/>
          </p:nvSpPr>
          <p:spPr>
            <a:xfrm>
              <a:off x="751383" y="1833330"/>
              <a:ext cx="21788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Poller One"/>
                  <a:ea typeface="Poller One"/>
                  <a:cs typeface="Poller One"/>
                  <a:sym typeface="Poller One"/>
                </a:rPr>
                <a:t>RESPECT</a:t>
              </a:r>
              <a:endParaRPr sz="1100"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5809640" y="1404127"/>
            <a:ext cx="1453562" cy="392415"/>
            <a:chOff x="400594" y="1833330"/>
            <a:chExt cx="1938083" cy="523220"/>
          </a:xfrm>
        </p:grpSpPr>
        <p:sp>
          <p:nvSpPr>
            <p:cNvPr id="268" name="Google Shape;268;p28"/>
            <p:cNvSpPr txBox="1"/>
            <p:nvPr/>
          </p:nvSpPr>
          <p:spPr>
            <a:xfrm>
              <a:off x="751383" y="1833330"/>
              <a:ext cx="15872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Poller One"/>
                  <a:ea typeface="Poller One"/>
                  <a:cs typeface="Poller One"/>
                  <a:sym typeface="Poller One"/>
                </a:rPr>
                <a:t>BLIND</a:t>
              </a:r>
              <a:endParaRPr sz="1100"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28"/>
          <p:cNvGrpSpPr/>
          <p:nvPr/>
        </p:nvGrpSpPr>
        <p:grpSpPr>
          <a:xfrm>
            <a:off x="7435243" y="1404127"/>
            <a:ext cx="1460776" cy="392415"/>
            <a:chOff x="400594" y="1833330"/>
            <a:chExt cx="1947701" cy="523220"/>
          </a:xfrm>
        </p:grpSpPr>
        <p:sp>
          <p:nvSpPr>
            <p:cNvPr id="271" name="Google Shape;271;p28"/>
            <p:cNvSpPr txBox="1"/>
            <p:nvPr/>
          </p:nvSpPr>
          <p:spPr>
            <a:xfrm>
              <a:off x="751383" y="1833330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Poller One"/>
                  <a:ea typeface="Poller One"/>
                  <a:cs typeface="Poller One"/>
                  <a:sym typeface="Poller One"/>
                </a:rPr>
                <a:t>CRUEL</a:t>
              </a:r>
              <a:endParaRPr sz="1100"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, arrow&#10;&#10;Description automatically generated" id="273" name="Google Shape;2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0000">
            <a:off x="5734554" y="1423355"/>
            <a:ext cx="353958" cy="35395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 rot="-119967">
            <a:off x="470039" y="2354977"/>
            <a:ext cx="8288947" cy="21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rPr>
              <a:t>Love deactivates the neural pathways responsible for negative emotions, </a:t>
            </a:r>
            <a:br>
              <a:rPr lang="en" sz="4500">
                <a:solidFill>
                  <a:schemeClr val="dk1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rPr>
            </a:br>
            <a:r>
              <a:rPr lang="en" sz="4500">
                <a:solidFill>
                  <a:schemeClr val="dk1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rPr>
              <a:t>such as fear and social judgment.</a:t>
            </a:r>
            <a:endParaRPr sz="4500">
              <a:solidFill>
                <a:schemeClr val="dk1"/>
              </a:solidFill>
              <a:latin typeface="Covered By Your Grace"/>
              <a:ea typeface="Covered By Your Grace"/>
              <a:cs typeface="Covered By Your Grace"/>
              <a:sym typeface="Covered By Your Grace"/>
            </a:endParaRPr>
          </a:p>
        </p:txBody>
      </p:sp>
      <p:sp>
        <p:nvSpPr>
          <p:cNvPr id="275" name="Google Shape;275;p28"/>
          <p:cNvSpPr/>
          <p:nvPr>
            <p:ph idx="12" type="sldNum"/>
          </p:nvPr>
        </p:nvSpPr>
        <p:spPr>
          <a:xfrm>
            <a:off x="8368616" y="4693136"/>
            <a:ext cx="609952" cy="287355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1064839" y="1121111"/>
            <a:ext cx="6517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020D"/>
              </a:buClr>
              <a:buSzPts val="12500"/>
              <a:buFont typeface="Inter"/>
              <a:buNone/>
            </a:pPr>
            <a:r>
              <a:rPr b="1" lang="en"/>
              <a:t>GETTIN'</a:t>
            </a:r>
            <a:endParaRPr b="1"/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1064839" y="4383758"/>
            <a:ext cx="6517934" cy="318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020D"/>
              </a:buClr>
              <a:buSzPts val="1800"/>
              <a:buNone/>
            </a:pPr>
            <a:r>
              <a:rPr b="1" lang="en"/>
              <a:t>CAN LOVE MAKE YOU CRAZY?</a:t>
            </a:r>
            <a:endParaRPr b="1"/>
          </a:p>
        </p:txBody>
      </p:sp>
      <p:sp>
        <p:nvSpPr>
          <p:cNvPr id="282" name="Google Shape;282;p29"/>
          <p:cNvSpPr txBox="1"/>
          <p:nvPr/>
        </p:nvSpPr>
        <p:spPr>
          <a:xfrm>
            <a:off x="1000545" y="398342"/>
            <a:ext cx="3420000" cy="356700"/>
          </a:xfrm>
          <a:prstGeom prst="rect">
            <a:avLst/>
          </a:prstGeom>
          <a:noFill/>
          <a:ln cap="flat" cmpd="sng" w="15875">
            <a:solidFill>
              <a:srgbClr val="BD02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020D"/>
              </a:buClr>
              <a:buSzPts val="1400"/>
              <a:buFont typeface="Arial"/>
              <a:buNone/>
            </a:pPr>
            <a:r>
              <a:rPr b="0" i="1" lang="en" sz="1400">
                <a:solidFill>
                  <a:srgbClr val="BD020D"/>
                </a:solidFill>
                <a:latin typeface="Inter"/>
                <a:ea typeface="Inter"/>
                <a:cs typeface="Inter"/>
                <a:sym typeface="Inter"/>
              </a:rPr>
              <a:t>LOVE      HEART      XOXO      LOCO</a:t>
            </a:r>
            <a:endParaRPr sz="1100"/>
          </a:p>
        </p:txBody>
      </p:sp>
      <p:sp>
        <p:nvSpPr>
          <p:cNvPr id="283" name="Google Shape;283;p29"/>
          <p:cNvSpPr txBox="1"/>
          <p:nvPr/>
        </p:nvSpPr>
        <p:spPr>
          <a:xfrm>
            <a:off x="1064839" y="2503819"/>
            <a:ext cx="6517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020D"/>
              </a:buClr>
              <a:buSzPts val="12500"/>
              <a:buFont typeface="Inter"/>
              <a:buNone/>
            </a:pPr>
            <a:r>
              <a:rPr b="1" i="1" lang="en" sz="12500">
                <a:solidFill>
                  <a:srgbClr val="BD020D"/>
                </a:solidFill>
                <a:latin typeface="Inter"/>
                <a:ea typeface="Inter"/>
                <a:cs typeface="Inter"/>
                <a:sym typeface="Inter"/>
              </a:rPr>
              <a:t>LOCO</a:t>
            </a:r>
            <a:endParaRPr b="1" sz="1100"/>
          </a:p>
        </p:txBody>
      </p:sp>
      <p:sp>
        <p:nvSpPr>
          <p:cNvPr id="284" name="Google Shape;284;p29"/>
          <p:cNvSpPr/>
          <p:nvPr/>
        </p:nvSpPr>
        <p:spPr>
          <a:xfrm>
            <a:off x="1819201" y="526921"/>
            <a:ext cx="79500" cy="79500"/>
          </a:xfrm>
          <a:prstGeom prst="heart">
            <a:avLst/>
          </a:prstGeom>
          <a:solidFill>
            <a:srgbClr val="BD020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2707318" y="526920"/>
            <a:ext cx="79500" cy="79500"/>
          </a:xfrm>
          <a:prstGeom prst="heart">
            <a:avLst/>
          </a:prstGeom>
          <a:solidFill>
            <a:srgbClr val="BD020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3499937" y="526920"/>
            <a:ext cx="79500" cy="79500"/>
          </a:xfrm>
          <a:prstGeom prst="heart">
            <a:avLst/>
          </a:prstGeom>
          <a:solidFill>
            <a:srgbClr val="BD020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 rot="5400000">
            <a:off x="-1968825" y="2346225"/>
            <a:ext cx="47082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020D"/>
              </a:buClr>
              <a:buSzPts val="2400"/>
              <a:buFont typeface="Arial"/>
              <a:buNone/>
            </a:pPr>
            <a:r>
              <a:rPr b="0" i="1" lang="en" sz="2000">
                <a:solidFill>
                  <a:srgbClr val="BD020D"/>
                </a:solidFill>
                <a:latin typeface="Inter Light"/>
                <a:ea typeface="Inter Light"/>
                <a:cs typeface="Inter Light"/>
                <a:sym typeface="Inter Light"/>
              </a:rPr>
              <a:t>CRAZY IN ⎯⎯⎯⎯⎯ LOVE </a:t>
            </a:r>
            <a:endParaRPr b="0" i="1" sz="2000">
              <a:solidFill>
                <a:srgbClr val="BD020D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 rot="5400000">
            <a:off x="6220443" y="2356020"/>
            <a:ext cx="5012342" cy="431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020D"/>
              </a:buClr>
              <a:buSzPts val="2400"/>
              <a:buFont typeface="Arial"/>
              <a:buNone/>
            </a:pPr>
            <a:r>
              <a:rPr b="0" i="1" lang="en" sz="2000">
                <a:solidFill>
                  <a:srgbClr val="BD020D"/>
                </a:solidFill>
                <a:latin typeface="Inter Light"/>
                <a:ea typeface="Inter Light"/>
                <a:cs typeface="Inter Light"/>
                <a:sym typeface="Inter Light"/>
              </a:rPr>
              <a:t>OUTTA ⎯⎯⎯⎯ CONTROL ⎯⎯⎯⎯ </a:t>
            </a:r>
            <a:r>
              <a:rPr b="0" i="0" lang="en" sz="2000">
                <a:solidFill>
                  <a:srgbClr val="BD020D"/>
                </a:solidFill>
                <a:latin typeface="Inter Light"/>
                <a:ea typeface="Inter Light"/>
                <a:cs typeface="Inter Light"/>
                <a:sym typeface="Inter Light"/>
              </a:rPr>
              <a:t>♥</a:t>
            </a:r>
            <a:endParaRPr b="0" i="0" sz="2000">
              <a:solidFill>
                <a:srgbClr val="BD020D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uple of women posing for the camera&#10;&#10;Description automatically generated with low confidence" id="293" name="Google Shape;293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405" l="0" r="0" t="372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th&#10;&#10;Description automatically generated" id="294" name="Google Shape;29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575493"/>
            <a:ext cx="4090012" cy="156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4700" y="0"/>
            <a:ext cx="5829300" cy="105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>
            <p:ph type="title"/>
          </p:nvPr>
        </p:nvSpPr>
        <p:spPr>
          <a:xfrm>
            <a:off x="1372046" y="2163176"/>
            <a:ext cx="6399907" cy="817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EAFB"/>
              </a:buClr>
              <a:buSzPts val="5400"/>
              <a:buFont typeface="Poller One"/>
              <a:buNone/>
            </a:pPr>
            <a:r>
              <a:rPr b="1" lang="en">
                <a:solidFill>
                  <a:srgbClr val="E9EAFB"/>
                </a:solidFill>
              </a:rPr>
              <a:t>SECTION HEADER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TZY Crazy In Love">
      <a:dk1>
        <a:srgbClr val="000000"/>
      </a:dk1>
      <a:lt1>
        <a:srgbClr val="FFFFFF"/>
      </a:lt1>
      <a:dk2>
        <a:srgbClr val="282627"/>
      </a:dk2>
      <a:lt2>
        <a:srgbClr val="E7E6E6"/>
      </a:lt2>
      <a:accent1>
        <a:srgbClr val="F0270C"/>
      </a:accent1>
      <a:accent2>
        <a:srgbClr val="FDBBE6"/>
      </a:accent2>
      <a:accent3>
        <a:srgbClr val="989FEE"/>
      </a:accent3>
      <a:accent4>
        <a:srgbClr val="FDF8D9"/>
      </a:accent4>
      <a:accent5>
        <a:srgbClr val="FF3CAF"/>
      </a:accent5>
      <a:accent6>
        <a:srgbClr val="A2EA92"/>
      </a:accent6>
      <a:hlink>
        <a:srgbClr val="FF3CAF"/>
      </a:hlink>
      <a:folHlink>
        <a:srgbClr val="F6280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